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64" r:id="rId3"/>
    <p:sldId id="258" r:id="rId4"/>
    <p:sldId id="260" r:id="rId5"/>
    <p:sldId id="261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48"/>
    <p:restoredTop sz="96405"/>
  </p:normalViewPr>
  <p:slideViewPr>
    <p:cSldViewPr snapToGrid="0" snapToObjects="1">
      <p:cViewPr varScale="1">
        <p:scale>
          <a:sx n="136" d="100"/>
          <a:sy n="136" d="100"/>
        </p:scale>
        <p:origin x="24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E65-4E45-8A1B-9A174F0FAC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E65-4E45-8A1B-9A174F0FAC4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C6E2750-55D7-E94D-B7A7-0121CACB3514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; </a:t>
                    </a:r>
                    <a:fld id="{D72D1DC3-44C7-7746-9D34-B2EF829868BD}" type="VALUE">
                      <a:rPr lang="en-US" baseline="0" smtClean="0"/>
                      <a:pPr/>
                      <a:t>[VALEUR]</a:t>
                    </a:fld>
                    <a:endParaRPr lang="en-US" baseline="0"/>
                  </a:p>
                  <a:p>
                    <a:r>
                      <a:rPr lang="en-US" baseline="0"/>
                      <a:t> </a:t>
                    </a:r>
                    <a:fld id="{E95EFD67-9B61-674E-88AE-EECEC56C5C80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E65-4E45-8A1B-9A174F0FAC4D}"/>
                </c:ext>
              </c:extLst>
            </c:dLbl>
            <c:dLbl>
              <c:idx val="1"/>
              <c:layout>
                <c:manualLayout>
                  <c:x val="6.2130279104192825E-2"/>
                  <c:y val="7.6586708937040254E-2"/>
                </c:manualLayout>
              </c:layout>
              <c:tx>
                <c:rich>
                  <a:bodyPr/>
                  <a:lstStyle/>
                  <a:p>
                    <a:fld id="{2087E743-32D2-184B-B7EC-8BCCDB41F9C2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; </a:t>
                    </a:r>
                    <a:fld id="{7DD55FE5-42DC-664E-838B-7260C5563DEB}" type="VALUE">
                      <a:rPr lang="en-US" baseline="0" smtClean="0"/>
                      <a:pPr/>
                      <a:t>[VALEUR]</a:t>
                    </a:fld>
                    <a:endParaRPr lang="en-US" baseline="0"/>
                  </a:p>
                  <a:p>
                    <a:r>
                      <a:rPr lang="en-US" baseline="0"/>
                      <a:t> </a:t>
                    </a:r>
                    <a:fld id="{530C1294-8CD3-154D-BC32-6D33D7E58042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E65-4E45-8A1B-9A174F0FAC4D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Adhérents</c:v>
                </c:pt>
                <c:pt idx="1">
                  <c:v>Non adhérents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753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65-4E45-8A1B-9A174F0FA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Feuil1!$A$2:$A$11</c:f>
              <c:strCache>
                <c:ptCount val="10"/>
                <c:pt idx="0">
                  <c:v>Directeur</c:v>
                </c:pt>
                <c:pt idx="1">
                  <c:v>Psychomotricien</c:v>
                </c:pt>
                <c:pt idx="2">
                  <c:v>Moniteur éducateur</c:v>
                </c:pt>
                <c:pt idx="3">
                  <c:v>Educateur spécialisé</c:v>
                </c:pt>
                <c:pt idx="4">
                  <c:v>Chef de service</c:v>
                </c:pt>
                <c:pt idx="5">
                  <c:v>Enseignant</c:v>
                </c:pt>
                <c:pt idx="6">
                  <c:v>Psychologue</c:v>
                </c:pt>
                <c:pt idx="7">
                  <c:v>Psychiatre</c:v>
                </c:pt>
                <c:pt idx="8">
                  <c:v>Assistante sociale</c:v>
                </c:pt>
                <c:pt idx="9">
                  <c:v>Référent parcours</c:v>
                </c:pt>
              </c:strCache>
            </c:str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155</c:v>
                </c:pt>
                <c:pt idx="1">
                  <c:v>10</c:v>
                </c:pt>
                <c:pt idx="2">
                  <c:v>48</c:v>
                </c:pt>
                <c:pt idx="3">
                  <c:v>242</c:v>
                </c:pt>
                <c:pt idx="4">
                  <c:v>99</c:v>
                </c:pt>
                <c:pt idx="5">
                  <c:v>60</c:v>
                </c:pt>
                <c:pt idx="6">
                  <c:v>50</c:v>
                </c:pt>
                <c:pt idx="7">
                  <c:v>7</c:v>
                </c:pt>
                <c:pt idx="8">
                  <c:v>30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B1-7144-8C77-891909B90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8090351"/>
        <c:axId val="1928246143"/>
      </c:barChart>
      <c:catAx>
        <c:axId val="1928090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28246143"/>
        <c:crosses val="autoZero"/>
        <c:auto val="1"/>
        <c:lblAlgn val="ctr"/>
        <c:lblOffset val="100"/>
        <c:noMultiLvlLbl val="0"/>
      </c:catAx>
      <c:valAx>
        <c:axId val="1928246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28090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83-574C-BD92-081E8AB702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245-1C44-B669-D7A9D1181983}"/>
              </c:ext>
            </c:extLst>
          </c:dPt>
          <c:dLbls>
            <c:dLbl>
              <c:idx val="0"/>
              <c:layout>
                <c:manualLayout>
                  <c:x val="-0.14441248905168219"/>
                  <c:y val="-0.2992455586720637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83-574C-BD92-081E8AB702F1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Mail</c:v>
                </c:pt>
                <c:pt idx="1">
                  <c:v>Site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600</c:v>
                </c:pt>
                <c:pt idx="1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83-574C-BD92-081E8AB70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3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2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899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94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191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499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934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0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2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4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8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1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1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4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1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4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ED7E85-1B34-9E4B-8FFB-D5F11E5BE1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/>
              <a:t>Journées </a:t>
            </a:r>
            <a:r>
              <a:rPr lang="fr-FR" sz="6600" dirty="0" err="1"/>
              <a:t>AIRe</a:t>
            </a:r>
            <a:r>
              <a:rPr lang="fr-FR" sz="6600" dirty="0"/>
              <a:t> 2023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3E6869-A982-A94A-B83B-58129083B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/>
              <a:t>Nancy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69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421DF7-5D53-DB49-BC7F-F1879E833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6E611D-744B-AD4E-8CEE-9A044A581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EFE233-088C-D448-BE00-4A5956DDD3A1}"/>
              </a:ext>
            </a:extLst>
          </p:cNvPr>
          <p:cNvSpPr/>
          <p:nvPr/>
        </p:nvSpPr>
        <p:spPr>
          <a:xfrm>
            <a:off x="-179882" y="-149902"/>
            <a:ext cx="12531777" cy="7195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Statistiques</a:t>
            </a:r>
          </a:p>
          <a:p>
            <a:pPr algn="ctr"/>
            <a:endParaRPr lang="fr-FR" sz="6600" dirty="0"/>
          </a:p>
          <a:p>
            <a:pPr algn="ctr"/>
            <a:r>
              <a:rPr lang="fr-FR" sz="4800" dirty="0"/>
              <a:t>À partir de</a:t>
            </a:r>
          </a:p>
          <a:p>
            <a:pPr algn="ctr"/>
            <a:endParaRPr lang="fr-FR" sz="4000" dirty="0"/>
          </a:p>
          <a:p>
            <a:pPr algn="ctr"/>
            <a:r>
              <a:rPr lang="fr-FR" sz="9600" dirty="0"/>
              <a:t>764 </a:t>
            </a:r>
            <a:r>
              <a:rPr lang="fr-FR" sz="4800" dirty="0"/>
              <a:t>participants inscrits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66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203D37-8266-2849-83C1-B36E3A334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Régions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769E65-E858-D343-A440-E0CD014A7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7227ADA-7AF3-F847-B5DD-79A18544CC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7"/>
          <a:stretch/>
        </p:blipFill>
        <p:spPr bwMode="auto">
          <a:xfrm>
            <a:off x="432237" y="1549489"/>
            <a:ext cx="8702336" cy="484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48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E0F89F-5C0F-894A-9509-7DF7D7B5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Adhérents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5AE4A1E-70C9-E54B-B265-A203DD70E6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670879"/>
              </p:ext>
            </p:extLst>
          </p:nvPr>
        </p:nvGraphicFramePr>
        <p:xfrm>
          <a:off x="-176578" y="1730374"/>
          <a:ext cx="10804603" cy="512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4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F42481-5004-D740-A917-29DE0061E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Fonctions des participants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755A4B90-052F-FC4A-A0CA-6D03F48707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6870734"/>
              </p:ext>
            </p:extLst>
          </p:nvPr>
        </p:nvGraphicFramePr>
        <p:xfrm>
          <a:off x="501374" y="143933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4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A4A7F3-69F0-2447-804A-F9CD9BBC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Établissements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1B11205-BDB5-634C-ABC8-EB82796D218B}"/>
              </a:ext>
            </a:extLst>
          </p:cNvPr>
          <p:cNvSpPr txBox="1"/>
          <p:nvPr/>
        </p:nvSpPr>
        <p:spPr>
          <a:xfrm>
            <a:off x="3987384" y="824884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206 au total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060EA4C-452B-394B-A431-59103A277669}"/>
              </a:ext>
            </a:extLst>
          </p:cNvPr>
          <p:cNvSpPr txBox="1"/>
          <p:nvPr/>
        </p:nvSpPr>
        <p:spPr>
          <a:xfrm>
            <a:off x="6697928" y="808335"/>
            <a:ext cx="2514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Les 20 établissements ayant envoyés le plus de participants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8F8D4783-6110-834C-B4C9-7E4AFA28D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80" y="1746309"/>
            <a:ext cx="8072487" cy="452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AB00BB-197C-EC4B-9F76-F542CDCE5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Mode d’inscription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2A20F44-EE30-424E-B39B-6E67FEDCFA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611989"/>
              </p:ext>
            </p:extLst>
          </p:nvPr>
        </p:nvGraphicFramePr>
        <p:xfrm>
          <a:off x="-636496" y="1373942"/>
          <a:ext cx="11224327" cy="5484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70069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{14FE4725-D553-7346-8619-D1D851A5EADB}tf10001060</Template>
  <TotalTime>823</TotalTime>
  <Words>46</Words>
  <Application>Microsoft Macintosh PowerPoint</Application>
  <PresentationFormat>Grand écran</PresentationFormat>
  <Paragraphs>19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Facette</vt:lpstr>
      <vt:lpstr>Journées AIRe 2023 </vt:lpstr>
      <vt:lpstr>Présentation PowerPoint</vt:lpstr>
      <vt:lpstr>Régions</vt:lpstr>
      <vt:lpstr>Adhérents</vt:lpstr>
      <vt:lpstr>Fonctions des participants</vt:lpstr>
      <vt:lpstr>Établissements</vt:lpstr>
      <vt:lpstr>Mode d’inscription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Journées AIRe 2019 </dc:title>
  <dc:creator>Microsoft Office User</dc:creator>
  <cp:lastModifiedBy>Microsoft Office User</cp:lastModifiedBy>
  <cp:revision>65</cp:revision>
  <cp:lastPrinted>2021-12-22T11:37:28Z</cp:lastPrinted>
  <dcterms:created xsi:type="dcterms:W3CDTF">2020-02-14T07:20:46Z</dcterms:created>
  <dcterms:modified xsi:type="dcterms:W3CDTF">2024-01-18T08:21:40Z</dcterms:modified>
</cp:coreProperties>
</file>